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1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7584" y="3890665"/>
            <a:ext cx="73771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Наша команда выжила !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931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bright="3000" contrast="-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861"/>
            <a:ext cx="9144000" cy="6945531"/>
          </a:xfrm>
        </p:spPr>
      </p:pic>
      <p:sp>
        <p:nvSpPr>
          <p:cNvPr id="5" name="Прямоугольник 4"/>
          <p:cNvSpPr/>
          <p:nvPr/>
        </p:nvSpPr>
        <p:spPr>
          <a:xfrm>
            <a:off x="665184" y="0"/>
            <a:ext cx="7882286" cy="175432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Топ 10 вопросо</a:t>
            </a:r>
            <a:r>
              <a:rPr lang="ru-RU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</a:p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возникших в первый день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9368" y="1783087"/>
            <a:ext cx="8093918" cy="535531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Что здесь происходит?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Кто эти люди?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Какие мои задачи?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Где Валерия Александровна и Пятница?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Кто не помыл руки?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Что означают слова: отрефлексировать, оставить цифровой след, рынки ТНИ, </a:t>
            </a:r>
            <a:r>
              <a:rPr lang="ru-RU" sz="2400" dirty="0" err="1" smtClean="0"/>
              <a:t>фандрайзинг</a:t>
            </a:r>
            <a:r>
              <a:rPr lang="ru-RU" sz="2400" dirty="0" smtClean="0"/>
              <a:t>…?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 будут спланированы дни на Острове?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Как работать с приложениями, которые координируют участников?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Когда презентация проектов?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Мир останется не прежним?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6213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661248"/>
          </a:xfrm>
        </p:spPr>
      </p:pic>
      <p:sp>
        <p:nvSpPr>
          <p:cNvPr id="5" name="Прямоугольник 4"/>
          <p:cNvSpPr/>
          <p:nvPr/>
        </p:nvSpPr>
        <p:spPr>
          <a:xfrm>
            <a:off x="5940152" y="764704"/>
            <a:ext cx="26404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Будни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Острова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5232522" cy="38582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140968"/>
            <a:ext cx="4764021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3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2683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401616"/>
            <a:ext cx="5832648" cy="3456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-10754"/>
            <a:ext cx="5220072" cy="3915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6950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6889948" cy="3995365"/>
          </a:xfrm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4979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Наши партнеры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" r="3503"/>
          <a:stretch/>
        </p:blipFill>
        <p:spPr>
          <a:xfrm>
            <a:off x="899592" y="5287071"/>
            <a:ext cx="4833850" cy="1270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8278" y="1070154"/>
            <a:ext cx="4840224" cy="17827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3" t="-12055" r="-10581" b="12055"/>
          <a:stretch/>
        </p:blipFill>
        <p:spPr>
          <a:xfrm>
            <a:off x="4844955" y="2366265"/>
            <a:ext cx="4600502" cy="28780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45" y="1107057"/>
            <a:ext cx="3902504" cy="251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707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0"/>
            <a:ext cx="3312368" cy="65253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Лаборатория – УПРАВЛЕНИЕ СВОЙСТВАМИ БИОЛОГИЧЕСКИХ ОБЬЕКТОВ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72"/>
            <a:ext cx="5112568" cy="6597352"/>
          </a:xfrm>
        </p:spPr>
      </p:pic>
    </p:spTree>
    <p:extLst>
      <p:ext uri="{BB962C8B-B14F-4D97-AF65-F5344CB8AC3E}">
        <p14:creationId xmlns:p14="http://schemas.microsoft.com/office/powerpoint/2010/main" val="2973564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85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Лаборатория – УПРАВЛЕНИЕ СВОЙСТВАМИ БИОЛОГИЧЕСКИХ ОБЬЕКТОВ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 Windows</cp:lastModifiedBy>
  <cp:revision>9</cp:revision>
  <dcterms:created xsi:type="dcterms:W3CDTF">2019-09-26T18:58:22Z</dcterms:created>
  <dcterms:modified xsi:type="dcterms:W3CDTF">2019-09-26T20:01:30Z</dcterms:modified>
</cp:coreProperties>
</file>