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0" r:id="rId5"/>
    <p:sldId id="261" r:id="rId6"/>
    <p:sldId id="262" r:id="rId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39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2" name="Shape 3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0281158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Титульный слайд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6_Титульный слайд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7_Титульный слайд 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09600" y="92074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 Light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 Light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 Light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 Light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 Light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 Light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 Light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 Light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pauk_en@surgu.ru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Заголовок 4"/>
          <p:cNvSpPr txBox="1"/>
          <p:nvPr/>
        </p:nvSpPr>
        <p:spPr>
          <a:xfrm>
            <a:off x="2646990" y="3696597"/>
            <a:ext cx="7200801" cy="840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spAutoFit/>
          </a:bodyPr>
          <a:lstStyle>
            <a:lvl1pPr>
              <a:lnSpc>
                <a:spcPct val="90000"/>
              </a:lnSpc>
              <a:defRPr sz="5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lang="en-US" dirty="0" smtClean="0"/>
              <a:t>Educational Engineer</a:t>
            </a:r>
            <a:endParaRPr dirty="0"/>
          </a:p>
        </p:txBody>
      </p:sp>
      <p:pic>
        <p:nvPicPr>
          <p:cNvPr id="3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5279" y="598633"/>
            <a:ext cx="6464316" cy="255469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Заголовок 4"/>
          <p:cNvSpPr txBox="1"/>
          <p:nvPr/>
        </p:nvSpPr>
        <p:spPr>
          <a:xfrm>
            <a:off x="3478262" y="2871453"/>
            <a:ext cx="7200801" cy="971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>
            <a:lvl1pPr>
              <a:lnSpc>
                <a:spcPct val="90000"/>
              </a:lnSpc>
              <a:defRPr sz="42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dirty="0"/>
              <a:t>НАЗВАНИЕ РАЗДЕЛА</a:t>
            </a:r>
          </a:p>
        </p:txBody>
      </p:sp>
      <p:pic>
        <p:nvPicPr>
          <p:cNvPr id="4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3262" y="1984464"/>
            <a:ext cx="2737668" cy="2745055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262" y="212814"/>
            <a:ext cx="11459851" cy="644616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Заголовок 4"/>
          <p:cNvSpPr txBox="1">
            <a:spLocks noGrp="1"/>
          </p:cNvSpPr>
          <p:nvPr>
            <p:ph type="title" idx="4294967295"/>
          </p:nvPr>
        </p:nvSpPr>
        <p:spPr>
          <a:xfrm>
            <a:off x="3403309" y="378266"/>
            <a:ext cx="7993062" cy="9779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700"/>
            </a:lvl1pPr>
          </a:lstStyle>
          <a:p>
            <a:r>
              <a:rPr lang="ru-RU" b="1" dirty="0" smtClean="0"/>
              <a:t>Что такое Точка кипения</a:t>
            </a:r>
            <a:endParaRPr b="1" dirty="0"/>
          </a:p>
        </p:txBody>
      </p:sp>
      <p:sp>
        <p:nvSpPr>
          <p:cNvPr id="43" name="Текст 2"/>
          <p:cNvSpPr txBox="1">
            <a:spLocks noGrp="1"/>
          </p:cNvSpPr>
          <p:nvPr>
            <p:ph type="body" sz="half" idx="4294967295"/>
          </p:nvPr>
        </p:nvSpPr>
        <p:spPr>
          <a:xfrm>
            <a:off x="2826614" y="1074655"/>
            <a:ext cx="8454136" cy="5524107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00000"/>
              </a:lnSpc>
              <a:buSzTx/>
              <a:buNone/>
              <a:defRPr sz="1800"/>
            </a:pPr>
            <a:r>
              <a:rPr sz="2000" dirty="0"/>
              <a:t> </a:t>
            </a:r>
            <a:r>
              <a:rPr lang="ru-RU" sz="2000" b="1" dirty="0"/>
              <a:t>«Точка кипения» </a:t>
            </a:r>
            <a:r>
              <a:rPr lang="ru-RU" sz="2000" dirty="0"/>
              <a:t>— общественное пространство, построенное</a:t>
            </a:r>
          </a:p>
          <a:p>
            <a:pPr marL="0" indent="0">
              <a:lnSpc>
                <a:spcPct val="100000"/>
              </a:lnSpc>
              <a:buSzTx/>
              <a:buNone/>
              <a:defRPr sz="1800"/>
            </a:pPr>
            <a:r>
              <a:rPr lang="ru-RU" sz="2000" dirty="0"/>
              <a:t>на принципах </a:t>
            </a:r>
            <a:r>
              <a:rPr lang="ru-RU" sz="2000" dirty="0" err="1"/>
              <a:t>коворкинга</a:t>
            </a:r>
            <a:r>
              <a:rPr lang="ru-RU" sz="2000" dirty="0"/>
              <a:t> и предназначенное для реализации</a:t>
            </a:r>
          </a:p>
          <a:p>
            <a:pPr marL="0" indent="0">
              <a:lnSpc>
                <a:spcPct val="100000"/>
              </a:lnSpc>
              <a:buSzTx/>
              <a:buNone/>
              <a:defRPr sz="1800"/>
            </a:pPr>
            <a:r>
              <a:rPr lang="ru-RU" sz="2000" dirty="0"/>
              <a:t>разных форматов индивидуальной, групповой и коллективной</a:t>
            </a:r>
          </a:p>
          <a:p>
            <a:pPr marL="0" indent="0">
              <a:lnSpc>
                <a:spcPct val="100000"/>
              </a:lnSpc>
              <a:buSzTx/>
              <a:buNone/>
              <a:defRPr sz="1800"/>
            </a:pPr>
            <a:r>
              <a:rPr lang="ru-RU" sz="2000" dirty="0"/>
              <a:t>работы, проведения образовательных и дискуссионных мероприятий.</a:t>
            </a:r>
          </a:p>
          <a:p>
            <a:pPr marL="0" indent="0">
              <a:lnSpc>
                <a:spcPct val="100000"/>
              </a:lnSpc>
              <a:buSzTx/>
              <a:buNone/>
              <a:defRPr sz="1800"/>
            </a:pPr>
            <a:r>
              <a:rPr lang="ru-RU" sz="2000" dirty="0"/>
              <a:t>Инициатором проекта и владельцем бренда является Агентство</a:t>
            </a:r>
          </a:p>
          <a:p>
            <a:pPr marL="0" indent="0">
              <a:lnSpc>
                <a:spcPct val="100000"/>
              </a:lnSpc>
              <a:buSzTx/>
              <a:buNone/>
              <a:defRPr sz="1800"/>
            </a:pPr>
            <a:r>
              <a:rPr lang="ru-RU" sz="2000" dirty="0"/>
              <a:t>стратегически инициатив</a:t>
            </a:r>
            <a:r>
              <a:rPr lang="ru-RU" sz="2000" dirty="0" smtClean="0"/>
              <a:t>.</a:t>
            </a:r>
          </a:p>
          <a:p>
            <a:pPr marL="0" indent="0">
              <a:lnSpc>
                <a:spcPct val="170000"/>
              </a:lnSpc>
              <a:buSzTx/>
              <a:buNone/>
              <a:defRPr sz="1800"/>
            </a:pPr>
            <a:r>
              <a:rPr lang="ru-RU" sz="2000" b="1" dirty="0" smtClean="0"/>
              <a:t>Это развивающее </a:t>
            </a:r>
            <a:r>
              <a:rPr lang="ru-RU" sz="2000" b="1" dirty="0"/>
              <a:t>пространство</a:t>
            </a:r>
            <a:r>
              <a:rPr lang="ru-RU" sz="2000" dirty="0"/>
              <a:t>, удобное для совместной работы над проектами будущего. Каждый может организовать здесь независимое и бесплатное образовательное событие или принять в нем участие. Высокая плотность событий, вовлечение лидеров и талантов дают возможность участникам быстро тестировать прорывные идеи, собирать проектные команды, находить единомышленников, учиться и учить, менять жизнь университета, города, региона, страны и мира к лучшему</a:t>
            </a:r>
            <a:r>
              <a:rPr lang="ru-RU" sz="2000" dirty="0" smtClean="0"/>
              <a:t>.</a:t>
            </a:r>
          </a:p>
        </p:txBody>
      </p:sp>
      <p:sp>
        <p:nvSpPr>
          <p:cNvPr id="44" name="Номер слайда 3"/>
          <p:cNvSpPr txBox="1">
            <a:spLocks noGrp="1"/>
          </p:cNvSpPr>
          <p:nvPr>
            <p:ph type="sldNum" sz="quarter" idx="4294967295"/>
          </p:nvPr>
        </p:nvSpPr>
        <p:spPr>
          <a:xfrm>
            <a:off x="3287688" y="6492875"/>
            <a:ext cx="231242" cy="37084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3</a:t>
            </a:fld>
            <a:endParaRPr/>
          </a:p>
        </p:txBody>
      </p:sp>
      <p:pic>
        <p:nvPicPr>
          <p:cNvPr id="4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4500000">
            <a:off x="-2451452" y="1012961"/>
            <a:ext cx="4819075" cy="48320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Заголовок 4"/>
          <p:cNvSpPr txBox="1">
            <a:spLocks noGrp="1"/>
          </p:cNvSpPr>
          <p:nvPr>
            <p:ph type="title" idx="4294967295"/>
          </p:nvPr>
        </p:nvSpPr>
        <p:spPr>
          <a:xfrm>
            <a:off x="3287688" y="476248"/>
            <a:ext cx="7993062" cy="9779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700"/>
            </a:lvl1pPr>
          </a:lstStyle>
          <a:p>
            <a:r>
              <a:rPr lang="ru-RU" b="1" dirty="0" smtClean="0"/>
              <a:t>Что такое Точка кипения</a:t>
            </a:r>
            <a:endParaRPr b="1" dirty="0"/>
          </a:p>
        </p:txBody>
      </p:sp>
      <p:sp>
        <p:nvSpPr>
          <p:cNvPr id="43" name="Текст 2"/>
          <p:cNvSpPr txBox="1">
            <a:spLocks noGrp="1"/>
          </p:cNvSpPr>
          <p:nvPr>
            <p:ph type="body" sz="half" idx="4294967295"/>
          </p:nvPr>
        </p:nvSpPr>
        <p:spPr>
          <a:xfrm>
            <a:off x="2826614" y="1461155"/>
            <a:ext cx="8454136" cy="5031720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00000"/>
              </a:lnSpc>
              <a:buSzTx/>
              <a:buNone/>
              <a:defRPr sz="1800"/>
            </a:pPr>
            <a:r>
              <a:rPr sz="2400" dirty="0"/>
              <a:t> </a:t>
            </a:r>
            <a:r>
              <a:rPr lang="ru-RU" sz="2400" b="1" dirty="0" smtClean="0"/>
              <a:t>Университетская </a:t>
            </a:r>
            <a:r>
              <a:rPr lang="ru-RU" sz="2400" b="1" dirty="0"/>
              <a:t>Точка </a:t>
            </a:r>
            <a:r>
              <a:rPr lang="ru-RU" sz="2400" b="1" dirty="0" smtClean="0"/>
              <a:t>кипения </a:t>
            </a:r>
            <a:r>
              <a:rPr lang="ru-RU" sz="2400" dirty="0" smtClean="0"/>
              <a:t>создается </a:t>
            </a:r>
            <a:r>
              <a:rPr lang="ru-RU" sz="2400" dirty="0"/>
              <a:t>на базе пространства вуза</a:t>
            </a:r>
          </a:p>
          <a:p>
            <a:pPr marL="0" indent="0">
              <a:lnSpc>
                <a:spcPct val="100000"/>
              </a:lnSpc>
              <a:buSzTx/>
              <a:buNone/>
              <a:defRPr sz="1800"/>
            </a:pPr>
            <a:r>
              <a:rPr lang="ru-RU" sz="2400" dirty="0"/>
              <a:t>или вузовской </a:t>
            </a:r>
            <a:r>
              <a:rPr lang="ru-RU" sz="2400" dirty="0" smtClean="0"/>
              <a:t>инфраструктуры (университетский </a:t>
            </a:r>
            <a:r>
              <a:rPr lang="ru-RU" sz="2400" dirty="0"/>
              <a:t>технопарк или научный</a:t>
            </a:r>
          </a:p>
          <a:p>
            <a:pPr marL="0" indent="0">
              <a:lnSpc>
                <a:spcPct val="100000"/>
              </a:lnSpc>
              <a:buSzTx/>
              <a:buNone/>
              <a:defRPr sz="1800"/>
            </a:pPr>
            <a:r>
              <a:rPr lang="ru-RU" sz="2400" dirty="0"/>
              <a:t>парк, помещения университета).</a:t>
            </a:r>
          </a:p>
          <a:p>
            <a:pPr marL="0" indent="0">
              <a:lnSpc>
                <a:spcPct val="150000"/>
              </a:lnSpc>
              <a:buSzTx/>
              <a:buNone/>
              <a:defRPr sz="1800"/>
            </a:pPr>
            <a:r>
              <a:rPr lang="ru-RU" sz="2400" b="1" dirty="0"/>
              <a:t>Фокусировка в повестке </a:t>
            </a:r>
            <a:r>
              <a:rPr lang="ru-RU" sz="2400" dirty="0"/>
              <a:t>— на </a:t>
            </a:r>
            <a:r>
              <a:rPr lang="ru-RU" sz="2400" dirty="0" smtClean="0"/>
              <a:t>развитие новых </a:t>
            </a:r>
            <a:r>
              <a:rPr lang="ru-RU" sz="2400" dirty="0"/>
              <a:t>форматов образования, </a:t>
            </a:r>
            <a:r>
              <a:rPr lang="ru-RU" sz="2400" dirty="0" smtClean="0"/>
              <a:t>научного и </a:t>
            </a:r>
            <a:r>
              <a:rPr lang="ru-RU" sz="2400" dirty="0"/>
              <a:t>проектного потенциала </a:t>
            </a:r>
            <a:r>
              <a:rPr lang="ru-RU" sz="2400" dirty="0" smtClean="0"/>
              <a:t>университетских команд </a:t>
            </a:r>
            <a:r>
              <a:rPr lang="ru-RU" sz="2400" dirty="0"/>
              <a:t>(студентов, молодых </a:t>
            </a:r>
            <a:r>
              <a:rPr lang="ru-RU" sz="2400" dirty="0" smtClean="0"/>
              <a:t>ученых, педагогического </a:t>
            </a:r>
            <a:r>
              <a:rPr lang="ru-RU" sz="2400" dirty="0"/>
              <a:t>состава и партнеров </a:t>
            </a:r>
            <a:r>
              <a:rPr lang="ru-RU" sz="2400" dirty="0" smtClean="0"/>
              <a:t>вузов, а </a:t>
            </a:r>
            <a:r>
              <a:rPr lang="ru-RU" sz="2400" dirty="0"/>
              <a:t>также на </a:t>
            </a:r>
            <a:r>
              <a:rPr lang="ru-RU" sz="2400" dirty="0" smtClean="0"/>
              <a:t>потенциальных </a:t>
            </a:r>
            <a:r>
              <a:rPr lang="ru-RU" sz="2400" dirty="0"/>
              <a:t>абитуриентов</a:t>
            </a:r>
            <a:r>
              <a:rPr lang="ru-RU" sz="2400" dirty="0" smtClean="0"/>
              <a:t>).</a:t>
            </a:r>
          </a:p>
          <a:p>
            <a:pPr marL="0" indent="0">
              <a:lnSpc>
                <a:spcPct val="100000"/>
              </a:lnSpc>
              <a:buSzTx/>
              <a:buNone/>
              <a:defRPr sz="1800"/>
            </a:pPr>
            <a:r>
              <a:rPr lang="ru-RU" sz="2400" b="1" dirty="0"/>
              <a:t>Все мероприятия </a:t>
            </a:r>
            <a:r>
              <a:rPr lang="ru-RU" sz="2400" dirty="0"/>
              <a:t>в Точке кипения проводятся на бесплатной основе —</a:t>
            </a:r>
          </a:p>
          <a:p>
            <a:pPr marL="0" indent="0">
              <a:lnSpc>
                <a:spcPct val="100000"/>
              </a:lnSpc>
              <a:buSzTx/>
              <a:buNone/>
              <a:defRPr sz="1800"/>
            </a:pPr>
            <a:r>
              <a:rPr lang="ru-RU" sz="2400" dirty="0"/>
              <a:t>как для участников, так и для организаторов, программу Точки кипения</a:t>
            </a:r>
          </a:p>
          <a:p>
            <a:pPr marL="0" indent="0">
              <a:lnSpc>
                <a:spcPct val="100000"/>
              </a:lnSpc>
              <a:buSzTx/>
              <a:buNone/>
              <a:defRPr sz="1800"/>
            </a:pPr>
            <a:r>
              <a:rPr lang="ru-RU" sz="2400" dirty="0"/>
              <a:t>формируют сами участники, заявляя мероприятия в порядке общей</a:t>
            </a:r>
          </a:p>
          <a:p>
            <a:pPr marL="0" indent="0">
              <a:lnSpc>
                <a:spcPct val="100000"/>
              </a:lnSpc>
              <a:buSzTx/>
              <a:buNone/>
              <a:defRPr sz="1800"/>
            </a:pPr>
            <a:r>
              <a:rPr lang="ru-RU" sz="2400" dirty="0"/>
              <a:t>очереди и получают доступ к сообществу и инфраструктуре площадки.</a:t>
            </a:r>
          </a:p>
          <a:p>
            <a:pPr marL="0" indent="0">
              <a:lnSpc>
                <a:spcPct val="150000"/>
              </a:lnSpc>
              <a:buSzTx/>
              <a:buNone/>
              <a:defRPr sz="1800"/>
            </a:pPr>
            <a:endParaRPr sz="2000" dirty="0"/>
          </a:p>
        </p:txBody>
      </p:sp>
      <p:sp>
        <p:nvSpPr>
          <p:cNvPr id="44" name="Номер слайда 3"/>
          <p:cNvSpPr txBox="1">
            <a:spLocks noGrp="1"/>
          </p:cNvSpPr>
          <p:nvPr>
            <p:ph type="sldNum" sz="quarter" idx="4294967295"/>
          </p:nvPr>
        </p:nvSpPr>
        <p:spPr>
          <a:xfrm>
            <a:off x="3287688" y="6492875"/>
            <a:ext cx="231242" cy="37084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4</a:t>
            </a:fld>
            <a:endParaRPr/>
          </a:p>
        </p:txBody>
      </p:sp>
      <p:pic>
        <p:nvPicPr>
          <p:cNvPr id="4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4500000">
            <a:off x="-2451452" y="1012961"/>
            <a:ext cx="4819075" cy="483207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9633957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Заголовок 4"/>
          <p:cNvSpPr txBox="1">
            <a:spLocks noGrp="1"/>
          </p:cNvSpPr>
          <p:nvPr>
            <p:ph type="title" idx="4294967295"/>
          </p:nvPr>
        </p:nvSpPr>
        <p:spPr>
          <a:xfrm>
            <a:off x="3287688" y="674210"/>
            <a:ext cx="7993062" cy="9779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700"/>
            </a:lvl1pPr>
          </a:lstStyle>
          <a:p>
            <a:r>
              <a:rPr lang="ru-RU" b="1" dirty="0" smtClean="0"/>
              <a:t>Возможные форматы мероприятий</a:t>
            </a:r>
            <a:endParaRPr b="1" dirty="0"/>
          </a:p>
        </p:txBody>
      </p:sp>
      <p:sp>
        <p:nvSpPr>
          <p:cNvPr id="44" name="Номер слайда 3"/>
          <p:cNvSpPr txBox="1">
            <a:spLocks noGrp="1"/>
          </p:cNvSpPr>
          <p:nvPr>
            <p:ph type="sldNum" sz="quarter" idx="4294967295"/>
          </p:nvPr>
        </p:nvSpPr>
        <p:spPr>
          <a:xfrm>
            <a:off x="3287688" y="6492875"/>
            <a:ext cx="231242" cy="37084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5</a:t>
            </a:fld>
            <a:endParaRPr/>
          </a:p>
        </p:txBody>
      </p:sp>
      <p:pic>
        <p:nvPicPr>
          <p:cNvPr id="4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4500000">
            <a:off x="-2451452" y="1012961"/>
            <a:ext cx="4819075" cy="4832078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8287" y="2187529"/>
            <a:ext cx="9592232" cy="4024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221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Заголовок 4"/>
          <p:cNvSpPr txBox="1">
            <a:spLocks noGrp="1"/>
          </p:cNvSpPr>
          <p:nvPr>
            <p:ph type="title" idx="4294967295"/>
          </p:nvPr>
        </p:nvSpPr>
        <p:spPr>
          <a:xfrm>
            <a:off x="5338860" y="497590"/>
            <a:ext cx="3518465" cy="9779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700"/>
            </a:lvl1pPr>
          </a:lstStyle>
          <a:p>
            <a:r>
              <a:rPr lang="ru-RU" b="1" dirty="0" smtClean="0"/>
              <a:t>Контакты</a:t>
            </a:r>
            <a:endParaRPr b="1" dirty="0"/>
          </a:p>
        </p:txBody>
      </p:sp>
      <p:sp>
        <p:nvSpPr>
          <p:cNvPr id="43" name="Текст 2"/>
          <p:cNvSpPr txBox="1">
            <a:spLocks noGrp="1"/>
          </p:cNvSpPr>
          <p:nvPr>
            <p:ph type="body" sz="half" idx="4294967295"/>
          </p:nvPr>
        </p:nvSpPr>
        <p:spPr>
          <a:xfrm>
            <a:off x="2826614" y="1461155"/>
            <a:ext cx="8454136" cy="50317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SzTx/>
              <a:buNone/>
              <a:defRPr sz="1800"/>
            </a:pPr>
            <a:r>
              <a:rPr sz="2400" dirty="0"/>
              <a:t> </a:t>
            </a:r>
            <a:r>
              <a:rPr lang="en-US" sz="2400" dirty="0" smtClean="0"/>
              <a:t>		</a:t>
            </a:r>
            <a:r>
              <a:rPr lang="ru-RU" sz="2400" b="1" dirty="0" smtClean="0"/>
              <a:t>Программный директор ТК</a:t>
            </a:r>
          </a:p>
          <a:p>
            <a:pPr marL="0" indent="0">
              <a:lnSpc>
                <a:spcPct val="100000"/>
              </a:lnSpc>
              <a:buSzTx/>
              <a:buNone/>
              <a:defRPr sz="1800"/>
            </a:pPr>
            <a:r>
              <a:rPr lang="ru-RU" sz="2400" b="1" dirty="0"/>
              <a:t> </a:t>
            </a:r>
            <a:r>
              <a:rPr lang="en-US" sz="2400" b="1" dirty="0" smtClean="0"/>
              <a:t>		   </a:t>
            </a:r>
            <a:r>
              <a:rPr lang="ru-RU" sz="2400" b="1" dirty="0" smtClean="0"/>
              <a:t>Паук Елена Николаевна</a:t>
            </a:r>
            <a:endParaRPr lang="en-US" sz="2400" b="1" dirty="0" smtClean="0"/>
          </a:p>
          <a:p>
            <a:pPr marL="0" indent="0">
              <a:lnSpc>
                <a:spcPct val="100000"/>
              </a:lnSpc>
              <a:buSzTx/>
              <a:buNone/>
              <a:defRPr sz="1800"/>
            </a:pPr>
            <a:endParaRPr lang="ru-RU" sz="2400" dirty="0" smtClean="0"/>
          </a:p>
          <a:p>
            <a:pPr marL="0" indent="0">
              <a:lnSpc>
                <a:spcPct val="100000"/>
              </a:lnSpc>
              <a:buSzTx/>
              <a:buNone/>
              <a:defRPr sz="1800"/>
            </a:pPr>
            <a:r>
              <a:rPr lang="en-US" sz="2400" dirty="0" smtClean="0"/>
              <a:t>			</a:t>
            </a:r>
            <a:r>
              <a:rPr lang="en-US" sz="2400" dirty="0" smtClean="0">
                <a:hlinkClick r:id="rId2"/>
              </a:rPr>
              <a:t>pauk_en@surgu.ru</a:t>
            </a:r>
            <a:endParaRPr lang="en-US" sz="2400" dirty="0"/>
          </a:p>
          <a:p>
            <a:pPr marL="0" indent="0">
              <a:lnSpc>
                <a:spcPct val="100000"/>
              </a:lnSpc>
              <a:buSzTx/>
              <a:buNone/>
              <a:defRPr sz="1800"/>
            </a:pPr>
            <a:endParaRPr lang="en-US" sz="2400" dirty="0"/>
          </a:p>
          <a:p>
            <a:pPr marL="0" indent="0">
              <a:lnSpc>
                <a:spcPct val="100000"/>
              </a:lnSpc>
              <a:buSzTx/>
              <a:buNone/>
              <a:defRPr sz="1800"/>
            </a:pPr>
            <a:r>
              <a:rPr lang="en-US" sz="2400" dirty="0" smtClean="0"/>
              <a:t>                            	</a:t>
            </a:r>
            <a:r>
              <a:rPr lang="en-US" sz="2400" dirty="0"/>
              <a:t>+7 912 814 1371</a:t>
            </a:r>
          </a:p>
          <a:p>
            <a:pPr marL="0" indent="0">
              <a:lnSpc>
                <a:spcPct val="100000"/>
              </a:lnSpc>
              <a:buSzTx/>
              <a:buNone/>
              <a:defRPr sz="1800"/>
            </a:pPr>
            <a:endParaRPr lang="en-US" sz="2400" dirty="0"/>
          </a:p>
          <a:p>
            <a:pPr marL="0" indent="0">
              <a:lnSpc>
                <a:spcPct val="100000"/>
              </a:lnSpc>
              <a:buSzTx/>
              <a:buNone/>
              <a:defRPr sz="1800"/>
            </a:pPr>
            <a:r>
              <a:rPr lang="en-US" sz="2400" dirty="0" smtClean="0"/>
              <a:t>			</a:t>
            </a:r>
          </a:p>
          <a:p>
            <a:pPr marL="0" indent="0">
              <a:lnSpc>
                <a:spcPct val="100000"/>
              </a:lnSpc>
              <a:buSzTx/>
              <a:buNone/>
              <a:defRPr sz="1800"/>
            </a:pPr>
            <a:r>
              <a:rPr lang="en-US" sz="2400" dirty="0"/>
              <a:t>	</a:t>
            </a:r>
            <a:r>
              <a:rPr lang="en-US" sz="2400" dirty="0" smtClean="0"/>
              <a:t>		Leader-ID </a:t>
            </a:r>
            <a:r>
              <a:rPr lang="en-US" sz="2400" dirty="0"/>
              <a:t>ID463189</a:t>
            </a:r>
            <a:endParaRPr sz="2000" dirty="0"/>
          </a:p>
        </p:txBody>
      </p:sp>
      <p:sp>
        <p:nvSpPr>
          <p:cNvPr id="44" name="Номер слайда 3"/>
          <p:cNvSpPr txBox="1">
            <a:spLocks noGrp="1"/>
          </p:cNvSpPr>
          <p:nvPr>
            <p:ph type="sldNum" sz="quarter" idx="4294967295"/>
          </p:nvPr>
        </p:nvSpPr>
        <p:spPr>
          <a:xfrm>
            <a:off x="3287688" y="6492875"/>
            <a:ext cx="231242" cy="37084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anchor="t"/>
          <a:lstStyle>
            <a:lvl1pPr algn="l">
              <a:defRPr sz="1800"/>
            </a:lvl1pPr>
          </a:lstStyle>
          <a:p>
            <a:fld id="{86CB4B4D-7CA3-9044-876B-883B54F8677D}" type="slidenum">
              <a:t>6</a:t>
            </a:fld>
            <a:endParaRPr/>
          </a:p>
        </p:txBody>
      </p:sp>
      <p:pic>
        <p:nvPicPr>
          <p:cNvPr id="4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4500000">
            <a:off x="-2451452" y="1012961"/>
            <a:ext cx="4819075" cy="4832078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40908" y="3748513"/>
            <a:ext cx="971550" cy="971550"/>
          </a:xfrm>
          <a:prstGeom prst="rect">
            <a:avLst/>
          </a:prstGeom>
          <a:solidFill>
            <a:schemeClr val="bg1">
              <a:alpha val="43921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18930" y="2653592"/>
            <a:ext cx="9525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1700" y="4930169"/>
            <a:ext cx="1628300" cy="162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9803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Custom Design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Custom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Custom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Custom Design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Custom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20</Words>
  <Application>Microsoft Office PowerPoint</Application>
  <PresentationFormat>Широкоэкранный</PresentationFormat>
  <Paragraphs>34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Custom Design</vt:lpstr>
      <vt:lpstr>Презентация PowerPoint</vt:lpstr>
      <vt:lpstr>Презентация PowerPoint</vt:lpstr>
      <vt:lpstr>Что такое Точка кипения</vt:lpstr>
      <vt:lpstr>Что такое Точка кипения</vt:lpstr>
      <vt:lpstr>Возможные форматы мероприятий</vt:lpstr>
      <vt:lpstr>Контакты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A210</dc:creator>
  <cp:lastModifiedBy>A210</cp:lastModifiedBy>
  <cp:revision>8</cp:revision>
  <dcterms:modified xsi:type="dcterms:W3CDTF">2019-09-27T05:52:52Z</dcterms:modified>
</cp:coreProperties>
</file>